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64" r:id="rId2"/>
    <p:sldId id="265" r:id="rId3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ricia Gotthardt Nielsen" initials="PGN" lastIdx="1" clrIdx="0">
    <p:extLst>
      <p:ext uri="{19B8F6BF-5375-455C-9EA6-DF929625EA0E}">
        <p15:presenceInfo xmlns:p15="http://schemas.microsoft.com/office/powerpoint/2012/main" userId="S::btgpni@borchgroup.dk::1e545e9b-bfd0-4980-9871-a4d8509a985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235C"/>
    <a:srgbClr val="36A9E1"/>
    <a:srgbClr val="67CCFF"/>
    <a:srgbClr val="0E015F"/>
    <a:srgbClr val="220060"/>
    <a:srgbClr val="000560"/>
    <a:srgbClr val="00646D"/>
    <a:srgbClr val="84B5AF"/>
    <a:srgbClr val="66A274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Lyst layout 3 - Markerin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38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4.wmf"/><Relationship Id="rId7" Type="http://schemas.openxmlformats.org/officeDocument/2006/relationships/image" Target="../media/image8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8762E3-EA76-49F3-BCA3-9B386CCFA179}" type="datetimeFigureOut">
              <a:rPr lang="da-DK" smtClean="0"/>
              <a:t>23-03-2022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C87BD-A0D5-4B53-9DB0-521ACBEF908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44280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B32953-B845-4AC9-B7D9-733435A40C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2B35196-1BE3-48E4-8F06-FCEC922C91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44F94F4-3FB4-49EC-905F-37B0C459C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AE763-8731-4170-BAA6-8294518E6A14}" type="datetime1">
              <a:rPr lang="da-DK" smtClean="0"/>
              <a:t>23-03-2022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E9EC94D-D2B3-42E6-9053-8404D528C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LS Uniformsprojekt 2022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D56DF6E-9566-4111-986B-3A1FAD338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40EB2-7AB6-49BB-8BCC-20F0DA59809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26228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9726A2-BF40-4534-BED4-FFB356E23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6DA08ABE-CCA9-4FB7-9282-6750056F1D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15C6A03-2716-4261-B812-41B56C7DD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26FF8-2667-4670-932E-1DB79C6841F2}" type="datetime1">
              <a:rPr lang="da-DK" smtClean="0"/>
              <a:t>23-03-2022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FC179C9-48F1-43BB-8E90-877106D74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LS Uniformsprojekt 2022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9292A98-3DDD-44B7-AC7C-2C092F78F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40EB2-7AB6-49BB-8BCC-20F0DA59809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97716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47B84D04-8636-4F9E-A0B1-DA98189263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EEDDDD99-56A4-410E-B370-5CDF6AD43C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5E8DE48-AD82-4F56-9CE1-4C251C017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0D503-7F5B-41C8-B0EF-9B1FD1F0C91F}" type="datetime1">
              <a:rPr lang="da-DK" smtClean="0"/>
              <a:t>23-03-2022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A466951-63FC-431E-9771-478A384BB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LS Uniformsprojekt 2022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A393522-F437-40D2-A677-24CF00B22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40EB2-7AB6-49BB-8BCC-20F0DA59809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61028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E6121D-7D46-46F9-A8C1-87ACEC3A4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E0CE5E2-D8B4-46EC-80ED-0681D5AAA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F76197B-274B-4925-828F-D547E2A87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245D-BDD8-4F57-BDB1-2561C88B69C5}" type="datetime1">
              <a:rPr lang="da-DK" smtClean="0"/>
              <a:t>23-03-2022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DF65B3D-5E70-4691-B250-B9FE70411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LS Uniformsprojekt 2022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2701E07-165F-4E13-B0FD-B3AE4E31E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40EB2-7AB6-49BB-8BCC-20F0DA59809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64534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08F6BD-D68E-4C73-A37D-38552267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6C55282-EC41-45CD-A425-90586887B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324E367-3755-4735-8B78-3024DA64C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228B2-27FD-458F-8ED9-193ABE9F5BCA}" type="datetime1">
              <a:rPr lang="da-DK" smtClean="0"/>
              <a:t>23-03-2022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1E48C6B-8AD4-47FB-A570-8668F2949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LS Uniformsprojekt 2022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3F47076-216B-4367-996E-C56B25203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40EB2-7AB6-49BB-8BCC-20F0DA59809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09960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EC5288-75D1-4C88-9525-2B9835EC9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3D2EC41-24AC-4D7C-B8D9-D5340E28FD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CB71BC7-B5CA-4BA5-8D0E-1754D24A85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EAE2A71-FABB-42EE-9213-DD75138DE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02808-EAB2-4A87-A91B-0FE71791F9AC}" type="datetime1">
              <a:rPr lang="da-DK" smtClean="0"/>
              <a:t>23-03-2022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D069D1E-8BDC-4748-8EB3-6E17181F9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LS Uniformsprojekt 2022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9C2C695-50D7-485A-AC7B-E4BADFA4D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40EB2-7AB6-49BB-8BCC-20F0DA59809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66004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BEBBE5-363F-4A59-B795-B7D46F914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EE46378-9804-4DA5-BDC0-C50A0749B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68115E5E-7EC3-47B4-A378-9F8B3C12D3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CF33D08B-8CAC-4BAD-B799-263C4A0959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39464B88-C331-43DA-8F47-48D34C8FF9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8E693C72-920E-4AA1-8B25-08E85457D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6431F-290E-4F9E-B81F-F09EA69FB93A}" type="datetime1">
              <a:rPr lang="da-DK" smtClean="0"/>
              <a:t>23-03-2022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C2DE51AE-506B-466A-B442-87E17B514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LS Uniformsprojekt 2022</a:t>
            </a:r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518A65EA-063F-4F4F-BA3B-9EEDB721E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40EB2-7AB6-49BB-8BCC-20F0DA59809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1591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E3426-B31A-4869-8C97-6E308BBC8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C381816E-2272-4EA7-B401-C426AE8FB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055F-9D40-42F6-A869-7164B4382D0B}" type="datetime1">
              <a:rPr lang="da-DK" smtClean="0"/>
              <a:t>23-03-2022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537CA18B-0FCB-44F6-8EAD-DCF4190BB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LS Uniformsprojekt 2022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6F483C1-44FD-4AB2-9DAF-1ECBE5CE0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40EB2-7AB6-49BB-8BCC-20F0DA59809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30563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0AD567AB-36BF-41ED-BA28-3F4C49FE1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B27DF-09F4-498A-8122-02E83F37EEF9}" type="datetime1">
              <a:rPr lang="da-DK" smtClean="0"/>
              <a:t>23-03-2022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BA3C4CB1-0C57-4AA3-A5D1-DA44D54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LS Uniformsprojekt 2022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027378C-AE94-4E38-AFD0-02D2E8E77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40EB2-7AB6-49BB-8BCC-20F0DA59809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92946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458D66-42AA-4651-814A-A723944B4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AED581A-0C5D-4903-9E04-93BF878A5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66016DE-59C6-4254-A82E-C124D52F9A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BF1A959-B469-44E6-B9E1-529D1D08F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52F11-FAC3-48E7-8C45-5832021FDF5C}" type="datetime1">
              <a:rPr lang="da-DK" smtClean="0"/>
              <a:t>23-03-2022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3EFAF20-D956-4E8F-B9D5-1436FAC4C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LS Uniformsprojekt 2022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E52A8A26-8721-4515-81CC-109C56C78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40EB2-7AB6-49BB-8BCC-20F0DA59809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56291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0F8670-8B74-4317-8C80-F328D610E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EB9C9D6C-0C48-4486-9BAF-F8AFAE9592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EF4F39D-6A7A-4F77-BCC7-51DB9EDE2B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CF2015E-8FF3-4B79-B30A-14B78317F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C02D-48D5-424F-BB6F-F0C4D2822BC7}" type="datetime1">
              <a:rPr lang="da-DK" smtClean="0"/>
              <a:t>23-03-2022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D2157AF-10B6-4BFC-BBD1-8571AEA26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LS Uniformsprojekt 2022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9F93C38-2883-4DB4-8856-49337F76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40EB2-7AB6-49BB-8BCC-20F0DA59809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04042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144C0124-5089-43F2-993B-63767F8D3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7822659-95CF-47AA-90D1-E192FE049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4F4391F-9922-4F23-8952-65C6D7596D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538F4-7F70-4A2A-929C-E62065D620B5}" type="datetime1">
              <a:rPr lang="da-DK" smtClean="0"/>
              <a:t>23-03-2022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EB5CAE5-DA33-4DE4-BD37-BCCD0BAB02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LS Uniformsprojekt 2022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183CE61-9212-46C7-94C7-6ACF6040FA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40EB2-7AB6-49BB-8BCC-20F0DA59809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85960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9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6.wmf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8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5.wmf"/><Relationship Id="rId19" Type="http://schemas.openxmlformats.org/officeDocument/2006/relationships/image" Target="../media/image1.png"/><Relationship Id="rId4" Type="http://schemas.openxmlformats.org/officeDocument/2006/relationships/image" Target="../media/image2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64C89DC-B9C2-47C8-9BE3-8C5AFEFE5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Udbud LS Uniformsprojekt 2022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94F0DC86-F61E-4F75-B203-DD86385EB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81" y="1809541"/>
            <a:ext cx="10909643" cy="6874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2400" dirty="0" err="1"/>
              <a:t>Uniformsmodeller</a:t>
            </a:r>
            <a:r>
              <a:rPr lang="en-US" sz="2400" dirty="0"/>
              <a:t> – </a:t>
            </a:r>
            <a:r>
              <a:rPr lang="en-US" sz="2400" dirty="0" err="1"/>
              <a:t>bilag</a:t>
            </a:r>
            <a:r>
              <a:rPr lang="en-US" sz="2400" dirty="0"/>
              <a:t> 1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1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Billede 44" descr="Et billede, der indeholder tekst&#10;&#10;Automatisk genereret beskrivelse">
            <a:extLst>
              <a:ext uri="{FF2B5EF4-FFF2-40B4-BE49-F238E27FC236}">
                <a16:creationId xmlns:a16="http://schemas.microsoft.com/office/drawing/2014/main" id="{5916C86E-B8F6-4273-9E66-4DDCDDEDF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2679883"/>
            <a:ext cx="11548872" cy="3493530"/>
          </a:xfrm>
          <a:prstGeom prst="rect">
            <a:avLst/>
          </a:prstGeom>
        </p:spPr>
      </p:pic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AFF84496-305A-4932-BB22-AB1449E1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LS Uniformsprojekt 2022</a:t>
            </a:r>
          </a:p>
        </p:txBody>
      </p:sp>
    </p:spTree>
    <p:extLst>
      <p:ext uri="{BB962C8B-B14F-4D97-AF65-F5344CB8AC3E}">
        <p14:creationId xmlns:p14="http://schemas.microsoft.com/office/powerpoint/2010/main" val="2270895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019295F2-BE49-4FCA-B46C-25A1114B0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LS Produktbeskrivelser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7BE69D77-9CBD-482B-AB21-BFB719F2E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LS Uniformsprojekt 2022</a:t>
            </a:r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59F89ED-8DE9-4F37-97AF-B2570E55E5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8252636"/>
              </p:ext>
            </p:extLst>
          </p:nvPr>
        </p:nvGraphicFramePr>
        <p:xfrm>
          <a:off x="1512437" y="3568932"/>
          <a:ext cx="3285807" cy="5585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Pakke-Shell-objekt" showAsIcon="1" r:id="rId3" imgW="1830960" imgH="311400" progId="Package">
                  <p:embed/>
                </p:oleObj>
              </mc:Choice>
              <mc:Fallback>
                <p:oleObj name="Pakke-Shell-objekt" showAsIcon="1" r:id="rId3" imgW="1830960" imgH="311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12437" y="3568932"/>
                        <a:ext cx="3285807" cy="5585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6B542840-BEA2-4CEA-883C-CDDFE8D047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0852266"/>
              </p:ext>
            </p:extLst>
          </p:nvPr>
        </p:nvGraphicFramePr>
        <p:xfrm>
          <a:off x="1561901" y="4332659"/>
          <a:ext cx="2746149" cy="563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Pakke-Shell-objekt" showAsIcon="1" r:id="rId5" imgW="1518120" imgH="311400" progId="Package">
                  <p:embed/>
                </p:oleObj>
              </mc:Choice>
              <mc:Fallback>
                <p:oleObj name="Pakke-Shell-objekt" showAsIcon="1" r:id="rId5" imgW="1518120" imgH="311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61901" y="4332659"/>
                        <a:ext cx="2746149" cy="5630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id="{79986400-1C0D-47E1-93A5-4608851259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8255095"/>
              </p:ext>
            </p:extLst>
          </p:nvPr>
        </p:nvGraphicFramePr>
        <p:xfrm>
          <a:off x="6532812" y="4323759"/>
          <a:ext cx="3158891" cy="579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Pakke-Shell-objekt" showAsIcon="1" r:id="rId7" imgW="1697400" imgH="311400" progId="Package">
                  <p:embed/>
                </p:oleObj>
              </mc:Choice>
              <mc:Fallback>
                <p:oleObj name="Pakke-Shell-objekt" showAsIcon="1" r:id="rId7" imgW="1697400" imgH="311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532812" y="4323759"/>
                        <a:ext cx="3158891" cy="5791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>
            <a:extLst>
              <a:ext uri="{FF2B5EF4-FFF2-40B4-BE49-F238E27FC236}">
                <a16:creationId xmlns:a16="http://schemas.microsoft.com/office/drawing/2014/main" id="{2D605488-9033-4B25-ABAD-966CA37A97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9937354"/>
              </p:ext>
            </p:extLst>
          </p:nvPr>
        </p:nvGraphicFramePr>
        <p:xfrm>
          <a:off x="6595688" y="3581117"/>
          <a:ext cx="3126773" cy="5561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Pakke-Shell-objekt" showAsIcon="1" r:id="rId9" imgW="1749600" imgH="311400" progId="Package">
                  <p:embed/>
                </p:oleObj>
              </mc:Choice>
              <mc:Fallback>
                <p:oleObj name="Pakke-Shell-objekt" showAsIcon="1" r:id="rId9" imgW="1749600" imgH="311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595688" y="3581117"/>
                        <a:ext cx="3126773" cy="5561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 9">
            <a:extLst>
              <a:ext uri="{FF2B5EF4-FFF2-40B4-BE49-F238E27FC236}">
                <a16:creationId xmlns:a16="http://schemas.microsoft.com/office/drawing/2014/main" id="{03687953-7F4B-4B4B-B648-DBDB3F3816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4336544"/>
              </p:ext>
            </p:extLst>
          </p:nvPr>
        </p:nvGraphicFramePr>
        <p:xfrm>
          <a:off x="6595688" y="2190723"/>
          <a:ext cx="3115424" cy="5561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Pakke-Shell-objekt" showAsIcon="1" r:id="rId11" imgW="1743840" imgH="311400" progId="Package">
                  <p:embed/>
                </p:oleObj>
              </mc:Choice>
              <mc:Fallback>
                <p:oleObj name="Pakke-Shell-objekt" showAsIcon="1" r:id="rId11" imgW="1743840" imgH="311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595688" y="2190723"/>
                        <a:ext cx="3115424" cy="5561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kt 10">
            <a:extLst>
              <a:ext uri="{FF2B5EF4-FFF2-40B4-BE49-F238E27FC236}">
                <a16:creationId xmlns:a16="http://schemas.microsoft.com/office/drawing/2014/main" id="{A930D383-91B8-49A1-9678-11D957706E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0522191"/>
              </p:ext>
            </p:extLst>
          </p:nvPr>
        </p:nvGraphicFramePr>
        <p:xfrm>
          <a:off x="6595688" y="2903112"/>
          <a:ext cx="3033141" cy="5464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Pakke-Shell-objekt" showAsIcon="1" r:id="rId13" imgW="1726560" imgH="311400" progId="Package">
                  <p:embed/>
                </p:oleObj>
              </mc:Choice>
              <mc:Fallback>
                <p:oleObj name="Pakke-Shell-objekt" showAsIcon="1" r:id="rId13" imgW="1726560" imgH="311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595688" y="2903112"/>
                        <a:ext cx="3033141" cy="5464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kt 11">
            <a:extLst>
              <a:ext uri="{FF2B5EF4-FFF2-40B4-BE49-F238E27FC236}">
                <a16:creationId xmlns:a16="http://schemas.microsoft.com/office/drawing/2014/main" id="{26C32582-9DA5-4BFC-A688-FEB9AD4D3B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5178454"/>
              </p:ext>
            </p:extLst>
          </p:nvPr>
        </p:nvGraphicFramePr>
        <p:xfrm>
          <a:off x="1573644" y="2898255"/>
          <a:ext cx="3033141" cy="5561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Pakke-Shell-objekt" showAsIcon="1" r:id="rId15" imgW="1697400" imgH="311400" progId="Package">
                  <p:embed/>
                </p:oleObj>
              </mc:Choice>
              <mc:Fallback>
                <p:oleObj name="Pakke-Shell-objekt" showAsIcon="1" r:id="rId15" imgW="1697400" imgH="311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73644" y="2898255"/>
                        <a:ext cx="3033141" cy="5561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kt 12">
            <a:extLst>
              <a:ext uri="{FF2B5EF4-FFF2-40B4-BE49-F238E27FC236}">
                <a16:creationId xmlns:a16="http://schemas.microsoft.com/office/drawing/2014/main" id="{D70BC750-907C-47EF-925B-C5E015A152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9012694"/>
              </p:ext>
            </p:extLst>
          </p:nvPr>
        </p:nvGraphicFramePr>
        <p:xfrm>
          <a:off x="1581684" y="2190160"/>
          <a:ext cx="3025101" cy="556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Pakke-Shell-objekt" showAsIcon="1" r:id="rId17" imgW="1691640" imgH="311400" progId="Package">
                  <p:embed/>
                </p:oleObj>
              </mc:Choice>
              <mc:Fallback>
                <p:oleObj name="Pakke-Shell-objekt" showAsIcon="1" r:id="rId17" imgW="1691640" imgH="311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1684" y="2190160"/>
                        <a:ext cx="3025101" cy="556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Billede 13" descr="Et billede, der indeholder tekst&#10;&#10;Automatisk genereret beskrivelse">
            <a:extLst>
              <a:ext uri="{FF2B5EF4-FFF2-40B4-BE49-F238E27FC236}">
                <a16:creationId xmlns:a16="http://schemas.microsoft.com/office/drawing/2014/main" id="{E388E466-67FA-4CB2-B16A-4C4292304AF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978" y="227571"/>
            <a:ext cx="3387941" cy="102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177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16</Words>
  <Application>Microsoft Office PowerPoint</Application>
  <PresentationFormat>Widescreen</PresentationFormat>
  <Paragraphs>5</Paragraphs>
  <Slides>2</Slides>
  <Notes>0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Office-tema</vt:lpstr>
      <vt:lpstr>Pakke-Shell-objekt</vt:lpstr>
      <vt:lpstr>Udbud LS Uniformsprojekt 2022</vt:lpstr>
      <vt:lpstr>LS Produktbeskrivelser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Claus Nissen</dc:creator>
  <cp:lastModifiedBy>Claus Nissen</cp:lastModifiedBy>
  <cp:revision>26</cp:revision>
  <dcterms:created xsi:type="dcterms:W3CDTF">2022-03-01T09:18:27Z</dcterms:created>
  <dcterms:modified xsi:type="dcterms:W3CDTF">2022-03-23T09:37:53Z</dcterms:modified>
</cp:coreProperties>
</file>